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612">
          <p15:clr>
            <a:srgbClr val="A4A3A4"/>
          </p15:clr>
        </p15:guide>
        <p15:guide id="2" pos="144">
          <p15:clr>
            <a:srgbClr val="A4A3A4"/>
          </p15:clr>
        </p15:guide>
        <p15:guide id="3" orient="horz" pos="87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66" d="100"/>
          <a:sy n="66" d="100"/>
        </p:scale>
        <p:origin x="-19" y="600"/>
      </p:cViewPr>
      <p:guideLst>
        <p:guide orient="horz" pos="612"/>
        <p:guide pos="144"/>
        <p:guide orient="horz" pos="87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Google Shape;1032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33" name="Google Shape;1033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63588"/>
            <a:ext cx="6704013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88" name="Google Shape;1088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b="1"/>
          </a:p>
        </p:txBody>
      </p:sp>
      <p:sp>
        <p:nvSpPr>
          <p:cNvPr id="1089" name="Google Shape;1089;p1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fld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6" name="Google Shape;1176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7" name="Google Shape;117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3" name="Google Shape;118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8" name="Google Shape;1188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9" name="Google Shape;1189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4" name="Google Shape;1194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5" name="Google Shape;1195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Google Shape;1200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1" name="Google Shape;1201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b="1"/>
          </a:p>
        </p:txBody>
      </p:sp>
      <p:sp>
        <p:nvSpPr>
          <p:cNvPr id="1207" name="Google Shape;1207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4" name="Google Shape;1214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5" name="Google Shape;1215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b="1">
                <a:solidFill>
                  <a:srgbClr val="223366"/>
                </a:solidFill>
              </a:rPr>
              <a:t>Thank You !!</a:t>
            </a:r>
            <a:endParaRPr sz="1100" b="1">
              <a:solidFill>
                <a:srgbClr val="223366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Google Shape;110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b="1"/>
          </a:p>
        </p:txBody>
      </p:sp>
      <p:sp>
        <p:nvSpPr>
          <p:cNvPr id="1109" name="Google Shape;110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" name="Google Shape;111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b="1"/>
          </a:p>
        </p:txBody>
      </p:sp>
      <p:sp>
        <p:nvSpPr>
          <p:cNvPr id="1119" name="Google Shape;111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Google Shape;112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b="1"/>
          </a:p>
        </p:txBody>
      </p:sp>
      <p:sp>
        <p:nvSpPr>
          <p:cNvPr id="1127" name="Google Shape;112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Google Shape;1134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b="1"/>
          </a:p>
        </p:txBody>
      </p:sp>
      <p:sp>
        <p:nvSpPr>
          <p:cNvPr id="1135" name="Google Shape;113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Google Shape;1142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b="1"/>
          </a:p>
        </p:txBody>
      </p:sp>
      <p:sp>
        <p:nvSpPr>
          <p:cNvPr id="1143" name="Google Shape;114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0" name="Google Shape;1150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b="1"/>
          </a:p>
        </p:txBody>
      </p:sp>
      <p:sp>
        <p:nvSpPr>
          <p:cNvPr id="1151" name="Google Shape;115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2" name="Google Shape;1162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b="1"/>
          </a:p>
        </p:txBody>
      </p:sp>
      <p:sp>
        <p:nvSpPr>
          <p:cNvPr id="1163" name="Google Shape;116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0" name="Google Shape;1170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1" name="Google Shape;117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Google Shape;1043;p2"/>
          <p:cNvSpPr txBox="1"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4" name="Google Shape;1044;p2"/>
          <p:cNvSpPr txBox="1"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5" name="Google Shape;1045;p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6" name="Google Shape;1046;p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7" name="Google Shape;1047;p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Google Shape;1082;p11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endParaRPr/>
          </a:p>
        </p:txBody>
      </p:sp>
      <p:sp>
        <p:nvSpPr>
          <p:cNvPr id="1083" name="Google Shape;1083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Google Shape;1049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spTree>
      <p:nvGrpSpPr>
        <p:cNvPr id="1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p4"/>
          <p:cNvSpPr txBox="1">
            <a:spLocks noGrp="1"/>
          </p:cNvSpPr>
          <p:nvPr>
            <p:ph type="title"/>
          </p:nvPr>
        </p:nvSpPr>
        <p:spPr>
          <a:xfrm>
            <a:off x="628560" y="273780"/>
            <a:ext cx="7886400" cy="9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2" name="Google Shape;1052;p4"/>
          <p:cNvSpPr txBox="1">
            <a:spLocks noGrp="1"/>
          </p:cNvSpPr>
          <p:nvPr>
            <p:ph type="subTitle" idx="1"/>
          </p:nvPr>
        </p:nvSpPr>
        <p:spPr>
          <a:xfrm>
            <a:off x="457110" y="1203390"/>
            <a:ext cx="8229300" cy="298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p5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5" name="Google Shape;1055;p5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6" name="Google Shape;1056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Google Shape;1058;p6"/>
          <p:cNvSpPr txBox="1">
            <a:spLocks noGrp="1"/>
          </p:cNvSpPr>
          <p:nvPr>
            <p:ph type="title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9" name="Google Shape;1059;p6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0" name="Google Shape;1060;p6"/>
          <p:cNvSpPr txBox="1">
            <a:spLocks noGrp="1"/>
          </p:cNvSpPr>
          <p:nvPr>
            <p:ph type="ftr" idx="1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1" name="Google Shape;1061;p6"/>
          <p:cNvSpPr txBox="1">
            <a:spLocks noGrp="1"/>
          </p:cNvSpPr>
          <p:nvPr>
            <p:ph type="dt" idx="10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2" name="Google Shape;1062;p6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p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5" name="Google Shape;1065;p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6" name="Google Shape;1066;p7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7" name="Google Shape;1067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 2">
    <p:spTree>
      <p:nvGrpSpPr>
        <p:cNvPr id="1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p8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0" name="Google Shape;1070;p8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1" name="Google Shape;1071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Google Shape;1073;p9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4" name="Google Shape;1074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Google Shape;1076;p1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7" name="Google Shape;1077;p10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8" name="Google Shape;1078;p10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9" name="Google Shape;1079;p10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0" name="Google Shape;1080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p1"/>
          <p:cNvSpPr/>
          <p:nvPr/>
        </p:nvSpPr>
        <p:spPr>
          <a:xfrm>
            <a:off x="7283428" y="62784"/>
            <a:ext cx="1109400" cy="584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36" name="Google Shape;1036;p1" descr="A close up of a sign&#10;&#10;Description automatically generated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7799751" y="88917"/>
            <a:ext cx="1233875" cy="412476"/>
          </a:xfrm>
          <a:prstGeom prst="rect">
            <a:avLst/>
          </a:prstGeom>
          <a:noFill/>
          <a:ln>
            <a:noFill/>
          </a:ln>
        </p:spPr>
      </p:pic>
      <p:sp>
        <p:nvSpPr>
          <p:cNvPr id="1037" name="Google Shape;1037;p1"/>
          <p:cNvSpPr/>
          <p:nvPr/>
        </p:nvSpPr>
        <p:spPr>
          <a:xfrm>
            <a:off x="7594600" y="82567"/>
            <a:ext cx="165000" cy="412500"/>
          </a:xfrm>
          <a:prstGeom prst="rect">
            <a:avLst/>
          </a:prstGeom>
          <a:solidFill>
            <a:srgbClr val="84191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8" name="Google Shape;1038;p1"/>
          <p:cNvSpPr/>
          <p:nvPr/>
        </p:nvSpPr>
        <p:spPr>
          <a:xfrm>
            <a:off x="7440249" y="82567"/>
            <a:ext cx="103500" cy="412500"/>
          </a:xfrm>
          <a:prstGeom prst="rect">
            <a:avLst/>
          </a:prstGeom>
          <a:solidFill>
            <a:srgbClr val="21326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9" name="Google Shape;1039;p1"/>
          <p:cNvSpPr/>
          <p:nvPr/>
        </p:nvSpPr>
        <p:spPr>
          <a:xfrm>
            <a:off x="0" y="5086350"/>
            <a:ext cx="9144000" cy="69900"/>
          </a:xfrm>
          <a:prstGeom prst="rect">
            <a:avLst/>
          </a:prstGeom>
          <a:solidFill>
            <a:srgbClr val="21326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0" name="Google Shape;1040;p1"/>
          <p:cNvSpPr/>
          <p:nvPr/>
        </p:nvSpPr>
        <p:spPr>
          <a:xfrm>
            <a:off x="0" y="88917"/>
            <a:ext cx="7283400" cy="406200"/>
          </a:xfrm>
          <a:prstGeom prst="rect">
            <a:avLst/>
          </a:prstGeom>
          <a:solidFill>
            <a:srgbClr val="213264"/>
          </a:solidFill>
          <a:ln w="25400" cap="flat" cmpd="sng">
            <a:solidFill>
              <a:srgbClr val="21326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1" name="Google Shape;1041;p1"/>
          <p:cNvSpPr txBox="1"/>
          <p:nvPr/>
        </p:nvSpPr>
        <p:spPr>
          <a:xfrm>
            <a:off x="92480" y="105826"/>
            <a:ext cx="3953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Next Gen Employability Program</a:t>
            </a: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1" name="Google Shape;1091;p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DFDD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92" name="Google Shape;1092;p13" descr="A white circle in the sky&#10;&#10;Description automatically generated"/>
          <p:cNvPicPr preferRelativeResize="0"/>
          <p:nvPr/>
        </p:nvPicPr>
        <p:blipFill rotWithShape="1">
          <a:blip r:embed="rId3">
            <a:alphaModFix amt="5000"/>
          </a:blip>
          <a:srcRect t="5929" r="744" b="10206"/>
          <a:stretch/>
        </p:blipFill>
        <p:spPr>
          <a:xfrm>
            <a:off x="13063" y="-1"/>
            <a:ext cx="913093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93" name="Google Shape;1093;p13"/>
          <p:cNvSpPr/>
          <p:nvPr/>
        </p:nvSpPr>
        <p:spPr>
          <a:xfrm>
            <a:off x="1865074" y="730897"/>
            <a:ext cx="6301200" cy="3966600"/>
          </a:xfrm>
          <a:prstGeom prst="rect">
            <a:avLst/>
          </a:prstGeom>
          <a:solidFill>
            <a:srgbClr val="213163"/>
          </a:solidFill>
          <a:ln w="25400" cap="flat" cmpd="sng">
            <a:solidFill>
              <a:srgbClr val="21316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4" name="Google Shape;1094;p13"/>
          <p:cNvSpPr/>
          <p:nvPr/>
        </p:nvSpPr>
        <p:spPr>
          <a:xfrm>
            <a:off x="988684" y="1023080"/>
            <a:ext cx="6985200" cy="34515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0" sx="105000" sy="105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5" name="Google Shape;1095;p13"/>
          <p:cNvSpPr/>
          <p:nvPr/>
        </p:nvSpPr>
        <p:spPr>
          <a:xfrm>
            <a:off x="2490558" y="2787442"/>
            <a:ext cx="50700" cy="447000"/>
          </a:xfrm>
          <a:prstGeom prst="rect">
            <a:avLst/>
          </a:prstGeom>
          <a:solidFill>
            <a:srgbClr val="FFE600"/>
          </a:solidFill>
          <a:ln w="25400" cap="flat" cmpd="sng">
            <a:solidFill>
              <a:srgbClr val="FFE6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6" name="Google Shape;1096;p13"/>
          <p:cNvSpPr txBox="1"/>
          <p:nvPr/>
        </p:nvSpPr>
        <p:spPr>
          <a:xfrm>
            <a:off x="2029564" y="2248174"/>
            <a:ext cx="5025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161D23"/>
                </a:solidFill>
                <a:latin typeface="Arial"/>
                <a:ea typeface="Arial"/>
                <a:cs typeface="Arial"/>
                <a:sym typeface="Arial"/>
              </a:rPr>
              <a:t>NEXT GEN EMPLOYABILITY PROGRAM</a:t>
            </a:r>
            <a:endParaRPr/>
          </a:p>
        </p:txBody>
      </p:sp>
      <p:sp>
        <p:nvSpPr>
          <p:cNvPr id="1097" name="Google Shape;1097;p13"/>
          <p:cNvSpPr txBox="1"/>
          <p:nvPr/>
        </p:nvSpPr>
        <p:spPr>
          <a:xfrm>
            <a:off x="2541122" y="2795733"/>
            <a:ext cx="4019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161D23"/>
                </a:solidFill>
                <a:latin typeface="Arial"/>
                <a:ea typeface="Arial"/>
                <a:cs typeface="Arial"/>
                <a:sym typeface="Arial"/>
              </a:rPr>
              <a:t>Creating a future-ready workforce</a:t>
            </a:r>
            <a:endParaRPr/>
          </a:p>
        </p:txBody>
      </p:sp>
      <p:sp>
        <p:nvSpPr>
          <p:cNvPr id="1098" name="Google Shape;1098;p13"/>
          <p:cNvSpPr txBox="1"/>
          <p:nvPr/>
        </p:nvSpPr>
        <p:spPr>
          <a:xfrm>
            <a:off x="1003625" y="3642533"/>
            <a:ext cx="14568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Team Members</a:t>
            </a:r>
            <a:endParaRPr/>
          </a:p>
        </p:txBody>
      </p:sp>
      <p:sp>
        <p:nvSpPr>
          <p:cNvPr id="1099" name="Google Shape;1099;p13"/>
          <p:cNvSpPr txBox="1"/>
          <p:nvPr/>
        </p:nvSpPr>
        <p:spPr>
          <a:xfrm>
            <a:off x="1095094" y="3956068"/>
            <a:ext cx="2566315" cy="651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Student Name :S.MOHAMMED ASIF </a:t>
            </a:r>
            <a:endParaRPr sz="11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Student ID : 62352110430</a:t>
            </a:r>
            <a:r>
              <a:rPr lang="en-US" sz="1100" dirty="0">
                <a:solidFill>
                  <a:schemeClr val="dk1"/>
                </a:solidFill>
              </a:rPr>
              <a:t>6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None/>
            </a:pPr>
            <a:endParaRPr sz="11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00" name="Google Shape;1100;p13"/>
          <p:cNvCxnSpPr/>
          <p:nvPr/>
        </p:nvCxnSpPr>
        <p:spPr>
          <a:xfrm>
            <a:off x="1100213" y="3919492"/>
            <a:ext cx="1986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lgDashDot"/>
            <a:round/>
            <a:headEnd type="none" w="sm" len="sm"/>
            <a:tailEnd type="none" w="sm" len="sm"/>
          </a:ln>
        </p:spPr>
      </p:cxnSp>
      <p:sp>
        <p:nvSpPr>
          <p:cNvPr id="1101" name="Google Shape;1101;p13"/>
          <p:cNvSpPr txBox="1"/>
          <p:nvPr/>
        </p:nvSpPr>
        <p:spPr>
          <a:xfrm>
            <a:off x="5596477" y="3627293"/>
            <a:ext cx="14568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College Name</a:t>
            </a:r>
            <a:endParaRPr/>
          </a:p>
        </p:txBody>
      </p:sp>
      <p:cxnSp>
        <p:nvCxnSpPr>
          <p:cNvPr id="1102" name="Google Shape;1102;p13"/>
          <p:cNvCxnSpPr/>
          <p:nvPr/>
        </p:nvCxnSpPr>
        <p:spPr>
          <a:xfrm>
            <a:off x="5693065" y="3919492"/>
            <a:ext cx="1360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lgDashDot"/>
            <a:round/>
            <a:headEnd type="none" w="sm" len="sm"/>
            <a:tailEnd type="none" w="sm" len="sm"/>
          </a:ln>
        </p:spPr>
      </p:cxnSp>
      <p:sp>
        <p:nvSpPr>
          <p:cNvPr id="1103" name="Google Shape;1103;p13"/>
          <p:cNvSpPr txBox="1"/>
          <p:nvPr/>
        </p:nvSpPr>
        <p:spPr>
          <a:xfrm>
            <a:off x="5566302" y="4011753"/>
            <a:ext cx="23868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6235 - AVS College of Technology</a:t>
            </a: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04" name="Google Shape;1104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834750" y="1249149"/>
            <a:ext cx="1146742" cy="6662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5" name="Google Shape;1105;p13" descr="A logo with people and map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461189" y="1211666"/>
            <a:ext cx="668564" cy="6662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6" name="Google Shape;1106;p13" descr="A close up of a logo&#10;&#10;Description automatically generated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927667" y="1286631"/>
            <a:ext cx="1587348" cy="516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9" name="Google Shape;1179;p22"/>
          <p:cNvSpPr txBox="1">
            <a:spLocks noGrp="1"/>
          </p:cNvSpPr>
          <p:nvPr>
            <p:ph type="title"/>
          </p:nvPr>
        </p:nvSpPr>
        <p:spPr>
          <a:xfrm>
            <a:off x="628560" y="618066"/>
            <a:ext cx="7886400" cy="6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HOME PAGE</a:t>
            </a:r>
            <a:endParaRPr b="1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BD955F-11BE-4BA2-903D-212710D9D6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9339"/>
          <a:stretch/>
        </p:blipFill>
        <p:spPr>
          <a:xfrm>
            <a:off x="2709133" y="1140058"/>
            <a:ext cx="4281977" cy="3887696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5" name="Google Shape;1185;p23"/>
          <p:cNvSpPr txBox="1">
            <a:spLocks noGrp="1"/>
          </p:cNvSpPr>
          <p:nvPr>
            <p:ph type="title"/>
          </p:nvPr>
        </p:nvSpPr>
        <p:spPr>
          <a:xfrm>
            <a:off x="105609" y="753819"/>
            <a:ext cx="8832300" cy="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1600" b="1"/>
              <a:t>LOGIN PAGE</a:t>
            </a:r>
            <a:endParaRPr sz="1600" b="1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DAAAC7-064D-4301-86D5-DA14A9A789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3216" y="1205619"/>
            <a:ext cx="7118430" cy="3651903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1" name="Google Shape;1191;p24"/>
          <p:cNvSpPr txBox="1">
            <a:spLocks noGrp="1"/>
          </p:cNvSpPr>
          <p:nvPr>
            <p:ph type="title"/>
          </p:nvPr>
        </p:nvSpPr>
        <p:spPr>
          <a:xfrm>
            <a:off x="628560" y="643466"/>
            <a:ext cx="7886400" cy="62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THANKS PAGE</a:t>
            </a:r>
            <a:endParaRPr b="1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1B1A38-ACB6-4A00-AA48-7A361F8F2E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4237" y="1267766"/>
            <a:ext cx="6817489" cy="327026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7" name="Google Shape;1197;p25"/>
          <p:cNvSpPr txBox="1">
            <a:spLocks noGrp="1"/>
          </p:cNvSpPr>
          <p:nvPr>
            <p:ph type="title"/>
          </p:nvPr>
        </p:nvSpPr>
        <p:spPr>
          <a:xfrm>
            <a:off x="628560" y="635000"/>
            <a:ext cx="7886400" cy="63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REGISTRATION PAGE</a:t>
            </a:r>
            <a:endParaRPr b="1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4A024E-7D7B-48FA-9BCA-59B260590C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119" y="1267700"/>
            <a:ext cx="7095281" cy="3603073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3" name="Google Shape;1203;p26"/>
          <p:cNvSpPr txBox="1">
            <a:spLocks noGrp="1"/>
          </p:cNvSpPr>
          <p:nvPr>
            <p:ph type="title"/>
          </p:nvPr>
        </p:nvSpPr>
        <p:spPr>
          <a:xfrm>
            <a:off x="215053" y="719666"/>
            <a:ext cx="8421900" cy="54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213163"/>
                </a:solidFill>
                <a:latin typeface="Arial"/>
                <a:ea typeface="Arial"/>
                <a:cs typeface="Arial"/>
                <a:sym typeface="Arial"/>
              </a:rPr>
              <a:t>Future Enhancements</a:t>
            </a:r>
            <a:r>
              <a:rPr lang="en-US" sz="1600" b="1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br>
              <a:rPr lang="en-US" b="0" i="0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</a:br>
            <a:endParaRPr/>
          </a:p>
        </p:txBody>
      </p:sp>
      <p:sp>
        <p:nvSpPr>
          <p:cNvPr id="1204" name="Google Shape;1204;p26"/>
          <p:cNvSpPr txBox="1"/>
          <p:nvPr/>
        </p:nvSpPr>
        <p:spPr>
          <a:xfrm>
            <a:off x="527891" y="1365447"/>
            <a:ext cx="8109000" cy="21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Implement a feedback system for users to provide reviews.</a:t>
            </a:r>
            <a:endParaRPr/>
          </a:p>
          <a:p>
            <a:pPr marL="285750" marR="0" lvl="0" indent="-285750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Enhance accessibility features for users with disabilities.</a:t>
            </a:r>
            <a:endParaRPr/>
          </a:p>
          <a:p>
            <a:pPr marL="285750" marR="0" lvl="0" indent="-285750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Introduce QR code or RFID-based ticketing systems.</a:t>
            </a:r>
            <a:endParaRPr/>
          </a:p>
          <a:p>
            <a:pPr marL="285750" marR="0" lvl="0" indent="-285750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Promote environmental initiatives for sustainable travel.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" name="Google Shape;1209;p27"/>
          <p:cNvSpPr txBox="1">
            <a:spLocks noGrp="1"/>
          </p:cNvSpPr>
          <p:nvPr>
            <p:ph type="title"/>
          </p:nvPr>
        </p:nvSpPr>
        <p:spPr>
          <a:xfrm>
            <a:off x="241564" y="1095694"/>
            <a:ext cx="2936100" cy="3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1600" b="1" i="0" u="none" strike="noStrike" cap="none">
                <a:solidFill>
                  <a:srgbClr val="213163"/>
                </a:solidFill>
                <a:latin typeface="Arial"/>
                <a:ea typeface="Arial"/>
                <a:cs typeface="Arial"/>
                <a:sym typeface="Arial"/>
              </a:rPr>
              <a:t>Conclusion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10" name="Google Shape;1210;p27"/>
          <p:cNvCxnSpPr/>
          <p:nvPr/>
        </p:nvCxnSpPr>
        <p:spPr>
          <a:xfrm>
            <a:off x="0" y="4675910"/>
            <a:ext cx="9144000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11" name="Google Shape;1211;p27"/>
          <p:cNvSpPr txBox="1"/>
          <p:nvPr/>
        </p:nvSpPr>
        <p:spPr>
          <a:xfrm>
            <a:off x="138652" y="4713110"/>
            <a:ext cx="707100" cy="3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Source :</a:t>
            </a:r>
            <a:endParaRPr/>
          </a:p>
        </p:txBody>
      </p:sp>
      <p:sp>
        <p:nvSpPr>
          <p:cNvPr id="1212" name="Google Shape;1212;p27"/>
          <p:cNvSpPr txBox="1"/>
          <p:nvPr/>
        </p:nvSpPr>
        <p:spPr>
          <a:xfrm>
            <a:off x="705618" y="1597688"/>
            <a:ext cx="7923600" cy="8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 conclusion, the proposed Bus Reservation System (BRS) offers a comprehensive solution for efficient bus ticket booking and management. 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8"/>
          <p:cNvSpPr txBox="1">
            <a:spLocks noGrp="1"/>
          </p:cNvSpPr>
          <p:nvPr>
            <p:ph type="title"/>
          </p:nvPr>
        </p:nvSpPr>
        <p:spPr>
          <a:xfrm>
            <a:off x="3504528" y="2334505"/>
            <a:ext cx="2148900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rgbClr val="223366"/>
                </a:solidFill>
              </a:rPr>
              <a:t>Thank You!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1" name="Google Shape;1111;p14" descr="A blue and white rectangle with a white borde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2" name="Google Shape;1112;p14"/>
          <p:cNvSpPr txBox="1"/>
          <p:nvPr/>
        </p:nvSpPr>
        <p:spPr>
          <a:xfrm>
            <a:off x="2422762" y="970065"/>
            <a:ext cx="4283100" cy="4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96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213164"/>
                </a:solidFill>
                <a:latin typeface="Arial"/>
                <a:ea typeface="Arial"/>
                <a:cs typeface="Arial"/>
                <a:sym typeface="Arial"/>
              </a:rPr>
              <a:t>CAPSTONE PROJECT SHOWCASE</a:t>
            </a:r>
            <a:endParaRPr/>
          </a:p>
        </p:txBody>
      </p:sp>
      <p:sp>
        <p:nvSpPr>
          <p:cNvPr id="1113" name="Google Shape;1113;p14"/>
          <p:cNvSpPr/>
          <p:nvPr/>
        </p:nvSpPr>
        <p:spPr>
          <a:xfrm>
            <a:off x="956310" y="3037840"/>
            <a:ext cx="7227600" cy="530700"/>
          </a:xfrm>
          <a:prstGeom prst="roundRect">
            <a:avLst>
              <a:gd name="adj" fmla="val 16667"/>
            </a:avLst>
          </a:prstGeom>
          <a:solidFill>
            <a:srgbClr val="DFDDFB"/>
          </a:solidFill>
          <a:ln w="25400" cap="flat" cmpd="sng">
            <a:solidFill>
              <a:srgbClr val="DFDDF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4" name="Google Shape;1114;p14"/>
          <p:cNvSpPr txBox="1"/>
          <p:nvPr/>
        </p:nvSpPr>
        <p:spPr>
          <a:xfrm>
            <a:off x="1571630" y="3183633"/>
            <a:ext cx="5839200" cy="23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4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Building Bus Reservation System using Python and Django</a:t>
            </a: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5" name="Google Shape;1115;p14"/>
          <p:cNvSpPr txBox="1"/>
          <p:nvPr/>
        </p:nvSpPr>
        <p:spPr>
          <a:xfrm>
            <a:off x="3872230" y="2704572"/>
            <a:ext cx="1399500" cy="23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4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Project Title</a:t>
            </a:r>
            <a:endParaRPr sz="16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6" name="Google Shape;1116;p14"/>
          <p:cNvSpPr txBox="1"/>
          <p:nvPr/>
        </p:nvSpPr>
        <p:spPr>
          <a:xfrm>
            <a:off x="1276813" y="4029973"/>
            <a:ext cx="6590400" cy="5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4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Abstract | Problem Statement | Project Overview | Proposed Solution | Technology Used | Modelling &amp; Results | Conclusion </a:t>
            </a:r>
            <a:endParaRPr sz="1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Google Shape;1121;p15"/>
          <p:cNvSpPr txBox="1">
            <a:spLocks noGrp="1"/>
          </p:cNvSpPr>
          <p:nvPr>
            <p:ph type="title"/>
          </p:nvPr>
        </p:nvSpPr>
        <p:spPr>
          <a:xfrm>
            <a:off x="131032" y="682130"/>
            <a:ext cx="2936100" cy="3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1600" b="1" i="0" u="none" strike="noStrike" cap="none">
                <a:solidFill>
                  <a:srgbClr val="213163"/>
                </a:solidFill>
                <a:latin typeface="Arial"/>
                <a:ea typeface="Arial"/>
                <a:cs typeface="Arial"/>
                <a:sym typeface="Arial"/>
              </a:rPr>
              <a:t>Abstract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22" name="Google Shape;1122;p15"/>
          <p:cNvCxnSpPr/>
          <p:nvPr/>
        </p:nvCxnSpPr>
        <p:spPr>
          <a:xfrm>
            <a:off x="0" y="4675910"/>
            <a:ext cx="9144000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23" name="Google Shape;1123;p15"/>
          <p:cNvSpPr txBox="1"/>
          <p:nvPr/>
        </p:nvSpPr>
        <p:spPr>
          <a:xfrm>
            <a:off x="138652" y="4713110"/>
            <a:ext cx="707100" cy="3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Source :</a:t>
            </a:r>
            <a:endParaRPr/>
          </a:p>
        </p:txBody>
      </p:sp>
      <p:sp>
        <p:nvSpPr>
          <p:cNvPr id="1124" name="Google Shape;1124;p15"/>
          <p:cNvSpPr txBox="1"/>
          <p:nvPr/>
        </p:nvSpPr>
        <p:spPr>
          <a:xfrm>
            <a:off x="572756" y="1041592"/>
            <a:ext cx="8145300" cy="3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just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Key features include user registration/authentication, bus and route management, seat reservation, payment integration, and reservation management.</a:t>
            </a:r>
            <a:endParaRPr/>
          </a:p>
          <a:p>
            <a:pPr marL="285750" marR="0" lvl="0" indent="-285750" algn="just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Aimed at facilitating the booking and management of bus tickets, providing convenience and efficiency to users.</a:t>
            </a:r>
            <a:endParaRPr/>
          </a:p>
          <a:p>
            <a:pPr marL="285750" marR="0" lvl="0" indent="-285750" algn="just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Bus Reservation System (BRS) is a web-based application developed using Python and Django framework.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Google Shape;1129;p16"/>
          <p:cNvSpPr txBox="1">
            <a:spLocks noGrp="1"/>
          </p:cNvSpPr>
          <p:nvPr>
            <p:ph type="title"/>
          </p:nvPr>
        </p:nvSpPr>
        <p:spPr>
          <a:xfrm>
            <a:off x="131032" y="682130"/>
            <a:ext cx="2936100" cy="3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1600" b="1" i="0" u="none" strike="noStrike" cap="none">
                <a:solidFill>
                  <a:srgbClr val="213163"/>
                </a:solidFill>
                <a:latin typeface="Arial"/>
                <a:ea typeface="Arial"/>
                <a:cs typeface="Arial"/>
                <a:sym typeface="Arial"/>
              </a:rPr>
              <a:t>Problem Statement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30" name="Google Shape;1130;p16"/>
          <p:cNvCxnSpPr/>
          <p:nvPr/>
        </p:nvCxnSpPr>
        <p:spPr>
          <a:xfrm>
            <a:off x="0" y="4675910"/>
            <a:ext cx="9144000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31" name="Google Shape;1131;p16"/>
          <p:cNvSpPr txBox="1"/>
          <p:nvPr/>
        </p:nvSpPr>
        <p:spPr>
          <a:xfrm>
            <a:off x="138652" y="4713110"/>
            <a:ext cx="707100" cy="3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Source :</a:t>
            </a:r>
            <a:endParaRPr/>
          </a:p>
        </p:txBody>
      </p:sp>
      <p:sp>
        <p:nvSpPr>
          <p:cNvPr id="1132" name="Google Shape;1132;p16"/>
          <p:cNvSpPr txBox="1"/>
          <p:nvPr/>
        </p:nvSpPr>
        <p:spPr>
          <a:xfrm>
            <a:off x="612949" y="1178158"/>
            <a:ext cx="8128200" cy="3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just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Booking processes are often complex and time-consuming, leading to inconvenience for passengers and potential loss of business for operators.</a:t>
            </a:r>
            <a:endParaRPr/>
          </a:p>
          <a:p>
            <a:pPr marL="285750" marR="0" lvl="0" indent="-285750" algn="just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Passengers face difficulty in accessing accurate and up-to-date information about available buses, routes, and seat availability, hindering effective travel planning.</a:t>
            </a:r>
            <a:endParaRPr/>
          </a:p>
          <a:p>
            <a:pPr marL="285750" marR="0" lvl="0" indent="-285750" algn="just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Existing bus reservation systems suffer from inefficiency and lack of convenience, posing challenges for both passengers and bus operators.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" name="Google Shape;1137;p17"/>
          <p:cNvSpPr txBox="1">
            <a:spLocks noGrp="1"/>
          </p:cNvSpPr>
          <p:nvPr>
            <p:ph type="title"/>
          </p:nvPr>
        </p:nvSpPr>
        <p:spPr>
          <a:xfrm>
            <a:off x="131032" y="682130"/>
            <a:ext cx="2936100" cy="3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1600" b="1" i="0" u="none" strike="noStrike" cap="none">
                <a:solidFill>
                  <a:srgbClr val="213163"/>
                </a:solidFill>
                <a:latin typeface="Arial"/>
                <a:ea typeface="Arial"/>
                <a:cs typeface="Arial"/>
                <a:sym typeface="Arial"/>
              </a:rPr>
              <a:t>Project Overview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38" name="Google Shape;1138;p17"/>
          <p:cNvCxnSpPr/>
          <p:nvPr/>
        </p:nvCxnSpPr>
        <p:spPr>
          <a:xfrm>
            <a:off x="0" y="4675910"/>
            <a:ext cx="9144000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39" name="Google Shape;1139;p17"/>
          <p:cNvSpPr txBox="1"/>
          <p:nvPr/>
        </p:nvSpPr>
        <p:spPr>
          <a:xfrm>
            <a:off x="138652" y="4713110"/>
            <a:ext cx="707100" cy="3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Source :</a:t>
            </a:r>
            <a:endParaRPr/>
          </a:p>
        </p:txBody>
      </p:sp>
      <p:sp>
        <p:nvSpPr>
          <p:cNvPr id="1140" name="Google Shape;1140;p17"/>
          <p:cNvSpPr txBox="1"/>
          <p:nvPr/>
        </p:nvSpPr>
        <p:spPr>
          <a:xfrm>
            <a:off x="390972" y="1225061"/>
            <a:ext cx="8362200" cy="323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Bus Reservation System (BRS) is a web-based application developed using Python and Django framework, aiming to streamline the booking process and enhance the management of bus reservations.</a:t>
            </a:r>
            <a:endParaRPr/>
          </a:p>
          <a:p>
            <a:pPr marL="285750" marR="0" lvl="0" indent="-285750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primary goal of the project is to create a user-friendly and efficient platform for booking bus tickets, providing accurate information to passengers, and empowering bus operators with effective management tools.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" name="Google Shape;1145;p18"/>
          <p:cNvSpPr txBox="1">
            <a:spLocks noGrp="1"/>
          </p:cNvSpPr>
          <p:nvPr>
            <p:ph type="title"/>
          </p:nvPr>
        </p:nvSpPr>
        <p:spPr>
          <a:xfrm>
            <a:off x="131032" y="682130"/>
            <a:ext cx="2936100" cy="3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1600" b="1" i="0" u="none" strike="noStrike" cap="none">
                <a:solidFill>
                  <a:srgbClr val="213163"/>
                </a:solidFill>
                <a:latin typeface="Arial"/>
                <a:ea typeface="Arial"/>
                <a:cs typeface="Arial"/>
                <a:sym typeface="Arial"/>
              </a:rPr>
              <a:t>Proposed Solution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46" name="Google Shape;1146;p18"/>
          <p:cNvCxnSpPr/>
          <p:nvPr/>
        </p:nvCxnSpPr>
        <p:spPr>
          <a:xfrm>
            <a:off x="0" y="4675910"/>
            <a:ext cx="9144000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47" name="Google Shape;1147;p18"/>
          <p:cNvSpPr txBox="1"/>
          <p:nvPr/>
        </p:nvSpPr>
        <p:spPr>
          <a:xfrm>
            <a:off x="138652" y="4713110"/>
            <a:ext cx="707100" cy="3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Source :</a:t>
            </a:r>
            <a:endParaRPr/>
          </a:p>
        </p:txBody>
      </p:sp>
      <p:sp>
        <p:nvSpPr>
          <p:cNvPr id="1148" name="Google Shape;1148;p18"/>
          <p:cNvSpPr txBox="1"/>
          <p:nvPr/>
        </p:nvSpPr>
        <p:spPr>
          <a:xfrm>
            <a:off x="492236" y="1065958"/>
            <a:ext cx="8408700" cy="31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1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Develop a comprehensive Bus Reservation System (BRS) using Python and Django framework to streamline the booking process and enhance reservation management.</a:t>
            </a:r>
            <a:endParaRPr/>
          </a:p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Key Components</a:t>
            </a: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/>
          </a:p>
          <a:p>
            <a:pPr marL="285750" marR="0" lvl="1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User Management</a:t>
            </a:r>
            <a:endParaRPr/>
          </a:p>
          <a:p>
            <a:pPr marL="285750" marR="0" lvl="1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Bus and Route Management</a:t>
            </a:r>
            <a:endParaRPr/>
          </a:p>
          <a:p>
            <a:pPr marL="285750" marR="0" lvl="1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Reservation Management</a:t>
            </a:r>
            <a:endParaRPr/>
          </a:p>
          <a:p>
            <a:pPr marL="285750" marR="0" lvl="1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Admin Dashboard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3" name="Google Shape;1153;p19"/>
          <p:cNvSpPr txBox="1">
            <a:spLocks noGrp="1"/>
          </p:cNvSpPr>
          <p:nvPr>
            <p:ph type="title"/>
          </p:nvPr>
        </p:nvSpPr>
        <p:spPr>
          <a:xfrm>
            <a:off x="131032" y="682130"/>
            <a:ext cx="2936100" cy="3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1600" b="1" i="0" u="none" strike="noStrike" cap="none">
                <a:solidFill>
                  <a:srgbClr val="213163"/>
                </a:solidFill>
                <a:latin typeface="Arial"/>
                <a:ea typeface="Arial"/>
                <a:cs typeface="Arial"/>
                <a:sym typeface="Arial"/>
              </a:rPr>
              <a:t>Technology Used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4" name="Google Shape;1154;p19"/>
          <p:cNvSpPr txBox="1"/>
          <p:nvPr/>
        </p:nvSpPr>
        <p:spPr>
          <a:xfrm>
            <a:off x="128063" y="1059160"/>
            <a:ext cx="5314500" cy="378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3355" marR="0" lvl="0" indent="-84454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213163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3355" marR="0" lvl="0" indent="-84454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213163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3355" marR="0" lvl="0" indent="-84454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213163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55" name="Google Shape;1155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1171" y="1723257"/>
            <a:ext cx="2956469" cy="25730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6" name="Google Shape;1156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64380" y="1712692"/>
            <a:ext cx="4165600" cy="2090952"/>
          </a:xfrm>
          <a:prstGeom prst="rect">
            <a:avLst/>
          </a:prstGeom>
          <a:noFill/>
          <a:ln>
            <a:noFill/>
          </a:ln>
        </p:spPr>
      </p:pic>
      <p:sp>
        <p:nvSpPr>
          <p:cNvPr id="1157" name="Google Shape;1157;p19"/>
          <p:cNvSpPr txBox="1"/>
          <p:nvPr/>
        </p:nvSpPr>
        <p:spPr>
          <a:xfrm>
            <a:off x="1000361" y="1361511"/>
            <a:ext cx="33186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Front-end</a:t>
            </a:r>
            <a:endParaRPr/>
          </a:p>
        </p:txBody>
      </p:sp>
      <p:sp>
        <p:nvSpPr>
          <p:cNvPr id="1158" name="Google Shape;1158;p19"/>
          <p:cNvSpPr txBox="1"/>
          <p:nvPr/>
        </p:nvSpPr>
        <p:spPr>
          <a:xfrm>
            <a:off x="4865736" y="1287522"/>
            <a:ext cx="35811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Back-end</a:t>
            </a:r>
            <a:endParaRPr/>
          </a:p>
        </p:txBody>
      </p:sp>
      <p:cxnSp>
        <p:nvCxnSpPr>
          <p:cNvPr id="1159" name="Google Shape;1159;p19"/>
          <p:cNvCxnSpPr/>
          <p:nvPr/>
        </p:nvCxnSpPr>
        <p:spPr>
          <a:xfrm>
            <a:off x="0" y="4675910"/>
            <a:ext cx="9144000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60" name="Google Shape;1160;p19"/>
          <p:cNvSpPr txBox="1"/>
          <p:nvPr/>
        </p:nvSpPr>
        <p:spPr>
          <a:xfrm>
            <a:off x="138652" y="4713110"/>
            <a:ext cx="707100" cy="3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Source :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Google Shape;1165;p20"/>
          <p:cNvSpPr txBox="1">
            <a:spLocks noGrp="1"/>
          </p:cNvSpPr>
          <p:nvPr>
            <p:ph type="title"/>
          </p:nvPr>
        </p:nvSpPr>
        <p:spPr>
          <a:xfrm>
            <a:off x="131032" y="682130"/>
            <a:ext cx="2936100" cy="3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1600" b="1" i="0" u="none" strike="noStrike" cap="none">
                <a:solidFill>
                  <a:srgbClr val="213163"/>
                </a:solidFill>
                <a:latin typeface="Arial"/>
                <a:ea typeface="Arial"/>
                <a:cs typeface="Arial"/>
                <a:sym typeface="Arial"/>
              </a:rPr>
              <a:t>Modelling &amp; Results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66" name="Google Shape;1166;p20"/>
          <p:cNvCxnSpPr/>
          <p:nvPr/>
        </p:nvCxnSpPr>
        <p:spPr>
          <a:xfrm>
            <a:off x="0" y="4675910"/>
            <a:ext cx="9144000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67" name="Google Shape;1167;p20"/>
          <p:cNvSpPr txBox="1"/>
          <p:nvPr/>
        </p:nvSpPr>
        <p:spPr>
          <a:xfrm>
            <a:off x="138652" y="4713110"/>
            <a:ext cx="707100" cy="3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Source :</a:t>
            </a:r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EDEC42-F504-417C-B359-7BF880A9728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9339"/>
          <a:stretch/>
        </p:blipFill>
        <p:spPr>
          <a:xfrm>
            <a:off x="2836694" y="843230"/>
            <a:ext cx="4247012" cy="385595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3" name="Google Shape;1173;p21"/>
          <p:cNvSpPr txBox="1">
            <a:spLocks noGrp="1"/>
          </p:cNvSpPr>
          <p:nvPr>
            <p:ph type="title"/>
          </p:nvPr>
        </p:nvSpPr>
        <p:spPr>
          <a:xfrm>
            <a:off x="628560" y="601132"/>
            <a:ext cx="7886400" cy="6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FIND BUS</a:t>
            </a:r>
            <a:endParaRPr b="1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DDAB10-FB46-4381-B970-ABAB8698F3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515" y="1267732"/>
            <a:ext cx="6840638" cy="3284931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395</Words>
  <Application>Microsoft Office PowerPoint</Application>
  <PresentationFormat>On-screen Show (16:9)</PresentationFormat>
  <Paragraphs>56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Times New Roman</vt:lpstr>
      <vt:lpstr>Simple Light</vt:lpstr>
      <vt:lpstr>PowerPoint Presentation</vt:lpstr>
      <vt:lpstr>PowerPoint Presentation</vt:lpstr>
      <vt:lpstr>Abstract</vt:lpstr>
      <vt:lpstr>Problem Statement</vt:lpstr>
      <vt:lpstr>Project Overview</vt:lpstr>
      <vt:lpstr>Proposed Solution</vt:lpstr>
      <vt:lpstr>Technology Used</vt:lpstr>
      <vt:lpstr>Modelling &amp; Results</vt:lpstr>
      <vt:lpstr>FIND BUS</vt:lpstr>
      <vt:lpstr>HOME PAGE</vt:lpstr>
      <vt:lpstr>LOGIN PAGE</vt:lpstr>
      <vt:lpstr>THANKS PAGE</vt:lpstr>
      <vt:lpstr>REGISTRATION PAGE</vt:lpstr>
      <vt:lpstr>Future Enhancements: </vt:lpstr>
      <vt:lpstr>Conclusion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KARTHICK</cp:lastModifiedBy>
  <cp:revision>4</cp:revision>
  <dcterms:modified xsi:type="dcterms:W3CDTF">2024-04-13T18:09:45Z</dcterms:modified>
</cp:coreProperties>
</file>